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pt-BR" dirty="0" smtClean="0"/>
              <a:t>Trabalho de conclusão de módulo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pt-BR" dirty="0" smtClean="0"/>
              <a:t>Cine+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58887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Nossa aba de Alugue te permite alugar até 3 tipos diferentes das nossas salas.</a:t>
            </a:r>
            <a:br>
              <a:rPr lang="pt-BR" sz="2800" dirty="0"/>
            </a:br>
            <a:endParaRPr lang="pt-BR" sz="2800" dirty="0"/>
          </a:p>
        </p:txBody>
      </p:sp>
      <p:pic>
        <p:nvPicPr>
          <p:cNvPr id="6" name="Espaço Reservado para Conteúdo 5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7382" y="2375612"/>
            <a:ext cx="7150586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55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981124"/>
            <a:ext cx="9905998" cy="1141966"/>
          </a:xfrm>
        </p:spPr>
        <p:txBody>
          <a:bodyPr>
            <a:normAutofit fontScale="90000"/>
          </a:bodyPr>
          <a:lstStyle/>
          <a:p>
            <a:r>
              <a:rPr lang="pt-BR" sz="3100" dirty="0"/>
              <a:t>A fidelidade é nossa aba que fornece benefícios para nossos clientes.</a:t>
            </a:r>
            <a:r>
              <a:rPr lang="pt-BR" dirty="0"/>
              <a:t/>
            </a:r>
            <a:br>
              <a:rPr lang="pt-BR" dirty="0"/>
            </a:br>
            <a:r>
              <a:rPr lang="pt-BR" dirty="0"/>
              <a:t> </a:t>
            </a:r>
            <a:br>
              <a:rPr lang="pt-BR" dirty="0"/>
            </a:br>
            <a:endParaRPr lang="pt-BR" dirty="0"/>
          </a:p>
        </p:txBody>
      </p:sp>
      <p:pic>
        <p:nvPicPr>
          <p:cNvPr id="4" name="Espaço Reservado para Conteúdo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180" y="2438675"/>
            <a:ext cx="7132990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016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67537" y="460863"/>
            <a:ext cx="9905998" cy="1478570"/>
          </a:xfrm>
        </p:spPr>
        <p:txBody>
          <a:bodyPr>
            <a:normAutofit/>
          </a:bodyPr>
          <a:lstStyle/>
          <a:p>
            <a:r>
              <a:rPr lang="pt-BR" sz="2800" dirty="0"/>
              <a:t>A localização serve para que o cliente saiba qual o nosso cinema mais próximo dele.</a:t>
            </a:r>
            <a:endParaRPr lang="pt-BR" sz="2800" dirty="0"/>
          </a:p>
        </p:txBody>
      </p:sp>
      <p:pic>
        <p:nvPicPr>
          <p:cNvPr id="4" name="Espaço Reservado para Conteúdo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6032" y="2344081"/>
            <a:ext cx="7200431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580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Conclusão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Por fim nosso front-</a:t>
            </a:r>
            <a:r>
              <a:rPr lang="pt-BR" dirty="0" err="1" smtClean="0"/>
              <a:t>end</a:t>
            </a:r>
            <a:r>
              <a:rPr lang="pt-BR" dirty="0" smtClean="0"/>
              <a:t> ficou sendo feito por </a:t>
            </a:r>
            <a:r>
              <a:rPr lang="pt-BR" dirty="0" err="1" smtClean="0"/>
              <a:t>Yago</a:t>
            </a:r>
            <a:r>
              <a:rPr lang="pt-BR" dirty="0" smtClean="0"/>
              <a:t> e uma parte pelo Murilo</a:t>
            </a:r>
          </a:p>
          <a:p>
            <a:r>
              <a:rPr lang="pt-BR" dirty="0" smtClean="0"/>
              <a:t>O Back-</a:t>
            </a:r>
            <a:r>
              <a:rPr lang="pt-BR" dirty="0" err="1" smtClean="0"/>
              <a:t>end</a:t>
            </a:r>
            <a:r>
              <a:rPr lang="pt-BR" dirty="0" smtClean="0"/>
              <a:t> ficou a cargo do Murilo</a:t>
            </a:r>
          </a:p>
          <a:p>
            <a:r>
              <a:rPr lang="pt-BR" dirty="0" smtClean="0"/>
              <a:t>Tanto o documento Word quanto este PowerPoint foi feito pelo </a:t>
            </a:r>
            <a:r>
              <a:rPr lang="pt-BR" dirty="0" err="1" smtClean="0"/>
              <a:t>Yago</a:t>
            </a:r>
            <a:endParaRPr lang="pt-BR" dirty="0"/>
          </a:p>
          <a:p>
            <a:r>
              <a:rPr lang="pt-BR" dirty="0" smtClean="0"/>
              <a:t>O </a:t>
            </a:r>
            <a:r>
              <a:rPr lang="pt-BR" dirty="0" err="1" smtClean="0"/>
              <a:t>Figma</a:t>
            </a:r>
            <a:r>
              <a:rPr lang="pt-BR" dirty="0" smtClean="0"/>
              <a:t> foi feito pelo </a:t>
            </a:r>
            <a:r>
              <a:rPr lang="pt-BR" dirty="0" err="1" smtClean="0"/>
              <a:t>Allyson</a:t>
            </a:r>
            <a:r>
              <a:rPr lang="pt-BR" dirty="0" smtClean="0"/>
              <a:t>, Pedro </a:t>
            </a:r>
            <a:r>
              <a:rPr lang="pt-BR" smtClean="0"/>
              <a:t>e Gabriel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72173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integrantes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Yago</a:t>
            </a:r>
            <a:r>
              <a:rPr lang="pt-BR" dirty="0" smtClean="0"/>
              <a:t> de Azevedo Moreira</a:t>
            </a:r>
          </a:p>
          <a:p>
            <a:r>
              <a:rPr lang="pt-BR" dirty="0"/>
              <a:t>Murilo José da Silva Ramos</a:t>
            </a:r>
          </a:p>
          <a:p>
            <a:r>
              <a:rPr lang="pt-BR" dirty="0" err="1"/>
              <a:t>Allyson</a:t>
            </a:r>
            <a:r>
              <a:rPr lang="pt-BR" dirty="0"/>
              <a:t> Silva Moreira</a:t>
            </a:r>
          </a:p>
          <a:p>
            <a:r>
              <a:rPr lang="pt-BR" dirty="0"/>
              <a:t>Pedro Henrique Soares de Lima</a:t>
            </a:r>
          </a:p>
          <a:p>
            <a:r>
              <a:rPr lang="pt-BR" dirty="0"/>
              <a:t>Gabriel Matheus Santos Xavier Machado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0802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introdução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Este é um projeto de conclusão do módulo 2 do curso de Técnico de Informática do Senac Madureira. Nosso projeto foi desenvolvido por um grupo de 5 pessoas durante 5 aulas, cada dia avançando uma parte do projeto até o dia da apresentação final. A ideia era de desenvolver um site utilizando todo o conhecimento que adquirimos durante o módulo 2, assim criando o site de forma mais coesa e com a maior quantidade de coisas que nossa sabedoria nos permitiu até o atual momento.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0408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Sobre nós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BR" dirty="0"/>
              <a:t>A Cine+ foi fundada em 1982 pelo nosso CEO </a:t>
            </a:r>
            <a:r>
              <a:rPr lang="pt-BR" dirty="0" err="1"/>
              <a:t>Neymar</a:t>
            </a:r>
            <a:r>
              <a:rPr lang="pt-BR" dirty="0"/>
              <a:t> da Silva Santos, estamos anos no mercado trabalhando como a melhor empresa de cinema da América. Somos uma franquia de cinema com o objetivo de fornecer a maior qualidade possível em cinema no Brasil. Mensalmente recebemos em média 800 a 9000 filmes no nosso catálogo. Nossas telas e nossos sistemas de som, são os melhores da América Latina, e atuamos em 26 estados brasileiros com aproximadamente 130 filiais espalhadas pelo Brasil. Nossa equipe é extremamente preparada para administrar nosso sistema de qualidade, que envolve nossas telas </a:t>
            </a:r>
            <a:r>
              <a:rPr lang="pt-BR" dirty="0" err="1"/>
              <a:t>Imax</a:t>
            </a:r>
            <a:r>
              <a:rPr lang="pt-BR" dirty="0"/>
              <a:t> com qualidade 8k e Dolby Vision e nosso sistema de som Dolby </a:t>
            </a:r>
            <a:r>
              <a:rPr lang="pt-BR" dirty="0" err="1"/>
              <a:t>Atmos</a:t>
            </a:r>
            <a:r>
              <a:rPr lang="pt-BR" dirty="0"/>
              <a:t>. Nosso maior objetivo é fornecer a maior qualidade por preço acessível para nossos clientes de forma que eles saiam satisfeitos. Mais que cinema, é Cine+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75491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objetivo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dirty="0"/>
              <a:t>Nosso site tem objetivo de demonstrar ao nossos clientes todas as nossas opções de filmes disponíveis, aluguel de salas para atividades corporativas ou recreativas, divulgar nossos </a:t>
            </a:r>
            <a:r>
              <a:rPr lang="pt-BR" dirty="0" err="1"/>
              <a:t>snack</a:t>
            </a:r>
            <a:r>
              <a:rPr lang="pt-BR" dirty="0"/>
              <a:t> bar com e cadastro do cliente para compras e recebimento de ofertas, além disso também podemos mostrar a localização de nosso cinema e nosso programa de fidelidade.</a:t>
            </a:r>
          </a:p>
          <a:p>
            <a:r>
              <a:rPr lang="pt-BR" dirty="0"/>
              <a:t>Nossa página principal vai mostrar nossos filmes em destaque e nossos patrocínios.</a:t>
            </a:r>
          </a:p>
          <a:p>
            <a:r>
              <a:rPr lang="pt-BR" dirty="0"/>
              <a:t>A aba de programação vai mostrar os filmes em cartaz adicionados pelo nosso </a:t>
            </a:r>
            <a:r>
              <a:rPr lang="pt-BR" dirty="0" err="1"/>
              <a:t>admin</a:t>
            </a:r>
            <a:r>
              <a:rPr lang="pt-BR" dirty="0"/>
              <a:t>.</a:t>
            </a:r>
          </a:p>
          <a:p>
            <a:r>
              <a:rPr lang="pt-BR" dirty="0"/>
              <a:t>O Plus Bar é nosso bar virtual onde você pode comprar pelo site e retirar na loja quando você for ao cinema.</a:t>
            </a:r>
          </a:p>
          <a:p>
            <a:r>
              <a:rPr lang="pt-BR" dirty="0"/>
              <a:t>Nossa aba de Alugue te permite alugar até 3 tipos diferentes das nossas salas.</a:t>
            </a:r>
          </a:p>
          <a:p>
            <a:r>
              <a:rPr lang="pt-BR" dirty="0"/>
              <a:t>A fidelidade é nossa aba que fornece benefícios para nossos clientes.</a:t>
            </a:r>
          </a:p>
          <a:p>
            <a:r>
              <a:rPr lang="pt-BR" dirty="0"/>
              <a:t>A localização serve para que o cliente saiba qual o nosso cinema mais próximo dele.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4162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5172683"/>
          </a:xfrm>
        </p:spPr>
        <p:txBody>
          <a:bodyPr/>
          <a:lstStyle/>
          <a:p>
            <a:pPr algn="ctr"/>
            <a:r>
              <a:rPr lang="pt-BR" dirty="0" smtClean="0"/>
              <a:t>Layout de telas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20820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Nossa página principal vai mostrar nossos filmes em destaque e nossos patrocínios.</a:t>
            </a:r>
            <a:br>
              <a:rPr lang="pt-BR" sz="2800" dirty="0"/>
            </a:br>
            <a:endParaRPr lang="pt-BR" sz="2800" dirty="0"/>
          </a:p>
        </p:txBody>
      </p:sp>
      <p:pic>
        <p:nvPicPr>
          <p:cNvPr id="4" name="Espaço Reservado para Conteúdo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977" y="2228193"/>
            <a:ext cx="7392987" cy="438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072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A aba de programação vai mostrar os filmes em cartaz adicionados pelo nosso </a:t>
            </a:r>
            <a:r>
              <a:rPr lang="pt-BR" sz="2800" dirty="0" err="1" smtClean="0"/>
              <a:t>admin</a:t>
            </a:r>
            <a:r>
              <a:rPr lang="pt-BR" sz="2800" dirty="0" smtClean="0"/>
              <a:t>.</a:t>
            </a:r>
            <a:r>
              <a:rPr lang="pt-BR" sz="2800" dirty="0"/>
              <a:t/>
            </a:r>
            <a:br>
              <a:rPr lang="pt-BR" sz="2800" dirty="0"/>
            </a:br>
            <a:endParaRPr lang="pt-BR" sz="2800" dirty="0"/>
          </a:p>
        </p:txBody>
      </p:sp>
      <p:pic>
        <p:nvPicPr>
          <p:cNvPr id="4" name="Espaço Reservado para Conteúdo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8703" y="2375338"/>
            <a:ext cx="7446924" cy="374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883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O Plus Bar é nosso bar virtual onde você pode comprar pelo site e retirar na loja quando você for ao cinema.</a:t>
            </a:r>
            <a:endParaRPr lang="pt-BR" sz="2800" dirty="0"/>
          </a:p>
        </p:txBody>
      </p:sp>
      <p:pic>
        <p:nvPicPr>
          <p:cNvPr id="4" name="Espaço Reservado para Conteúdo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1255" y="2364828"/>
            <a:ext cx="7220085" cy="360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8300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64</TotalTime>
  <Words>564</Words>
  <Application>Microsoft Office PowerPoint</Application>
  <PresentationFormat>Widescreen</PresentationFormat>
  <Paragraphs>32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Tw Cen MT</vt:lpstr>
      <vt:lpstr>Circuito</vt:lpstr>
      <vt:lpstr>Trabalho de conclusão de módulo</vt:lpstr>
      <vt:lpstr>integrantes</vt:lpstr>
      <vt:lpstr>introdução</vt:lpstr>
      <vt:lpstr>Sobre nós</vt:lpstr>
      <vt:lpstr>objetivo</vt:lpstr>
      <vt:lpstr>Layout de telas</vt:lpstr>
      <vt:lpstr>Nossa página principal vai mostrar nossos filmes em destaque e nossos patrocínios. </vt:lpstr>
      <vt:lpstr>A aba de programação vai mostrar os filmes em cartaz adicionados pelo nosso admin. </vt:lpstr>
      <vt:lpstr>O Plus Bar é nosso bar virtual onde você pode comprar pelo site e retirar na loja quando você for ao cinema.</vt:lpstr>
      <vt:lpstr>Nossa aba de Alugue te permite alugar até 3 tipos diferentes das nossas salas. </vt:lpstr>
      <vt:lpstr>A fidelidade é nossa aba que fornece benefícios para nossos clientes.   </vt:lpstr>
      <vt:lpstr>A localização serve para que o cliente saiba qual o nosso cinema mais próximo dele.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Trabalho de conclusão de módulo</dc:title>
  <dc:creator>Laboratório Informática</dc:creator>
  <cp:lastModifiedBy>Laboratório Informática</cp:lastModifiedBy>
  <cp:revision>6</cp:revision>
  <dcterms:created xsi:type="dcterms:W3CDTF">2022-09-22T13:41:30Z</dcterms:created>
  <dcterms:modified xsi:type="dcterms:W3CDTF">2022-09-22T14:45:55Z</dcterms:modified>
</cp:coreProperties>
</file>

<file path=docProps/thumbnail.jpeg>
</file>